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62" r:id="rId3"/>
    <p:sldId id="263" r:id="rId4"/>
    <p:sldId id="264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861EA-5E39-4737-8B66-17B3EAEF2E58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64F7C-750B-48C0-AB06-4AC083130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9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47B71-2BB6-4A71-A1A5-BE1BFC076B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2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47B71-2BB6-4A71-A1A5-BE1BFC076B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5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7241D-8546-7C5F-3A20-46954524A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8AFDE-5DB8-7218-4E70-198BC67D0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7A695-0D6C-444A-B7B4-D2DE61F22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63A5-DB36-411A-81E3-AC04A6D67E1B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2C4B0-5B14-76DD-0FC6-FE06E1A14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B1E3A-B990-58C3-87F9-5A9F1C39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99B0-9C88-4DAF-A468-A0344827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1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1ACE2-0CA5-1E8B-B00F-8CA7E8721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A430FF-70A3-2468-D431-82B1DF3AB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BE084-3A3A-82DC-6069-C14D0B11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63A5-DB36-411A-81E3-AC04A6D67E1B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E5275-6B82-77C0-6FA9-5CE15638E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F6366-6016-B9C8-E4DA-CF3FAC73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99B0-9C88-4DAF-A468-A0344827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7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F37A52-6EBC-FC0D-FB35-1B75EDFE2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CB667-6916-3CEC-BC3E-37DAFD0CF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69F78-FC95-09D0-C364-10824FED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63A5-DB36-411A-81E3-AC04A6D67E1B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0E24E-9DB8-3CFF-F4AA-8313E6E1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48710-C826-AD74-CB70-34E29485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99B0-9C88-4DAF-A468-A0344827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4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D4A14-F85F-6579-3876-5BD213D8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8ABA5-096C-043F-5CE2-F21824D12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26B1A-185F-3D9B-B188-212A5210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63A5-DB36-411A-81E3-AC04A6D67E1B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45976-157E-4446-4C0E-4D3505FD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BEFBA-E205-1687-051D-B4C219E6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99B0-9C88-4DAF-A468-A0344827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3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86D4-C82A-550E-8F69-24E06657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9D790-FE84-17DE-A37A-3B664BF4D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1127C-16A7-A086-7139-F533BD34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63A5-DB36-411A-81E3-AC04A6D67E1B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4FD4A-0D01-BD08-2143-AE6EF879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9E2F0-C754-FC38-05A7-8B8D096D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99B0-9C88-4DAF-A468-A0344827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4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350A7-E331-8784-213F-382E79B4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B8EC0-97CB-1A64-541A-ABBBEEF00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4C8E8-D0A2-C792-4D81-A3F161E72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B6827-B18E-5824-644F-743BF5ABF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63A5-DB36-411A-81E3-AC04A6D67E1B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B79FA-9077-786D-8544-AB1349D6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CE82A-B93B-211F-8D81-E8A73F0E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99B0-9C88-4DAF-A468-A0344827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9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3EED7-8A0C-414F-5CEA-7DE95FCA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94FFB-A9B6-97EA-85F1-F8996305A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BCFA0-D8C3-BD02-2384-CC69ED824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A12AB4-3662-5F68-EBCE-378935BA1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4B81E-7422-378A-0A4E-14B844B09E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925EC7-E575-EE6D-7823-6F98D6BA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63A5-DB36-411A-81E3-AC04A6D67E1B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C6512A-F85B-94E7-3FE7-3C34CB7B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BB467-E381-1A40-700D-479D72FE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99B0-9C88-4DAF-A468-A0344827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7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D245-B933-FF45-F623-B07A9D2A9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DD24A-2232-3A2E-A01D-09552B82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63A5-DB36-411A-81E3-AC04A6D67E1B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CD68A-A72A-EE26-8918-2ACD19E47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2FCAE-2620-4399-51C8-487A5FAA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99B0-9C88-4DAF-A468-A0344827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6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89EFD7-3B09-DB2A-3F37-593A4143D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63A5-DB36-411A-81E3-AC04A6D67E1B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AE3537-8C59-0193-3ECF-162C0D4A2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5E704-E7DD-9546-AE3B-6192042A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99B0-9C88-4DAF-A468-A0344827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0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10B98-0A67-6A84-FEAD-C59E38945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6E806-34AE-6CD4-8D92-D0B25C584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A72EB-BC48-2AC0-FE2C-3DDEEADEC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2E99E-D3D8-4A8B-3D2F-421F02AF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63A5-DB36-411A-81E3-AC04A6D67E1B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0DBB5-0500-3EA2-5003-74A386FC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3BC75-16B2-45A7-C51A-B42A78FE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99B0-9C88-4DAF-A468-A0344827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9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61AC0-0391-C3E6-2A49-DA4D1D94A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CE07C-11E9-B764-D00A-DF9663338A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7D46A-AFB4-AD1D-29F8-AEEA515DC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BBAE6-021B-653C-87D8-3179855A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63A5-DB36-411A-81E3-AC04A6D67E1B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D7A51-911D-98A9-7A1C-17557273A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EFB9C-BE0D-5EF3-D581-9ECA249D0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99B0-9C88-4DAF-A468-A0344827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4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85599D-83A8-7795-DA6C-4E933217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0633-6EB6-855A-3265-D69E6C5A9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434B4-A52F-D9C9-E4D1-8DD0EF8F24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0963A5-DB36-411A-81E3-AC04A6D67E1B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89D3F-322C-84A4-7781-10F2B96D2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23B5C-058E-7F10-FBB5-1FB8B52C1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0899B0-9C88-4DAF-A468-A0344827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7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03C821-25DD-09A2-901A-067CB861F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17" y="132325"/>
            <a:ext cx="10856425" cy="660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2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8AFE39-B2AA-75DD-4EE4-E467B3F9B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07" y="1273629"/>
            <a:ext cx="7234991" cy="5255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2E3138-7D73-08FF-503B-D5F002589334}"/>
              </a:ext>
            </a:extLst>
          </p:cNvPr>
          <p:cNvSpPr txBox="1"/>
          <p:nvPr/>
        </p:nvSpPr>
        <p:spPr>
          <a:xfrm>
            <a:off x="537407" y="620486"/>
            <a:ext cx="402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Percent of Urgent Care Visits w/X-ray</a:t>
            </a:r>
          </a:p>
        </p:txBody>
      </p:sp>
    </p:spTree>
    <p:extLst>
      <p:ext uri="{BB962C8B-B14F-4D97-AF65-F5344CB8AC3E}">
        <p14:creationId xmlns:p14="http://schemas.microsoft.com/office/powerpoint/2010/main" val="55143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81ECC1-1A5E-5B31-EF6E-0D2FA26180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43" t="11746" r="22322" b="15555"/>
          <a:stretch/>
        </p:blipFill>
        <p:spPr>
          <a:xfrm>
            <a:off x="1066799" y="1349828"/>
            <a:ext cx="8294915" cy="49856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7081C0-1B9B-FC45-9CC9-6F1E190CB1E7}"/>
              </a:ext>
            </a:extLst>
          </p:cNvPr>
          <p:cNvSpPr txBox="1"/>
          <p:nvPr/>
        </p:nvSpPr>
        <p:spPr>
          <a:xfrm>
            <a:off x="537407" y="620486"/>
            <a:ext cx="7310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Population per Urgent Care Center (as a Percent of National Average)</a:t>
            </a:r>
          </a:p>
          <a:p>
            <a:r>
              <a:rPr lang="en-US" b="1" dirty="0"/>
              <a:t>Green=Less Access	Red=Greater Access</a:t>
            </a:r>
          </a:p>
        </p:txBody>
      </p:sp>
    </p:spTree>
    <p:extLst>
      <p:ext uri="{BB962C8B-B14F-4D97-AF65-F5344CB8AC3E}">
        <p14:creationId xmlns:p14="http://schemas.microsoft.com/office/powerpoint/2010/main" val="395368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07081C0-1B9B-FC45-9CC9-6F1E190CB1E7}"/>
              </a:ext>
            </a:extLst>
          </p:cNvPr>
          <p:cNvSpPr txBox="1"/>
          <p:nvPr/>
        </p:nvSpPr>
        <p:spPr>
          <a:xfrm>
            <a:off x="537407" y="620486"/>
            <a:ext cx="591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Net Revenue per Visit (as a Percent of National Average)</a:t>
            </a:r>
          </a:p>
          <a:p>
            <a:r>
              <a:rPr lang="en-US" b="1" dirty="0"/>
              <a:t>Green=Greater Payment	Red=Lesser Payment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148C4E-CAC2-F383-8977-3543BD732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07" y="1383527"/>
            <a:ext cx="7561564" cy="54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2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- Rural Health in Ohio: Issues and Trends PowerPoint Presentation, free  download - ID:431104">
            <a:extLst>
              <a:ext uri="{FF2B5EF4-FFF2-40B4-BE49-F238E27FC236}">
                <a16:creationId xmlns:a16="http://schemas.microsoft.com/office/drawing/2014/main" id="{E02E434F-3F85-9947-B4EC-FA4EA942A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8" y="849801"/>
            <a:ext cx="6835275" cy="512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F00863-6B0E-6B8E-488A-C09EDFB3E3AD}"/>
              </a:ext>
            </a:extLst>
          </p:cNvPr>
          <p:cNvSpPr txBox="1"/>
          <p:nvPr/>
        </p:nvSpPr>
        <p:spPr>
          <a:xfrm>
            <a:off x="7228114" y="849801"/>
            <a:ext cx="46808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Ohio is the 7</a:t>
            </a:r>
            <a:r>
              <a:rPr lang="en-US" sz="2000" b="1" baseline="30000" dirty="0"/>
              <a:t>th</a:t>
            </a:r>
            <a:r>
              <a:rPr lang="en-US" sz="2000" b="1" dirty="0"/>
              <a:t> most populous state in the nation but 18% or 1.8M people live in rural, non-metro areas.</a:t>
            </a:r>
          </a:p>
          <a:p>
            <a:endParaRPr lang="en-US" sz="2000" b="1" dirty="0"/>
          </a:p>
          <a:p>
            <a:r>
              <a:rPr lang="en-US" sz="2000" b="1" dirty="0"/>
              <a:t>1/3 of those (28% of whom are on Medicaid) have no after-hours access to x-ray.</a:t>
            </a:r>
          </a:p>
          <a:p>
            <a:endParaRPr lang="en-US" sz="2000" b="1" dirty="0"/>
          </a:p>
          <a:p>
            <a:r>
              <a:rPr lang="en-US" sz="2000" b="1" dirty="0"/>
              <a:t>Of 54 Ohio Rural Counties: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2 w/NO NIGHT OR WEEKEND ACCESS (no hospital facility, no clinics open after 5:00pm):        26,915 people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15 w/REGISTERED HOSPITAL FACILITY BUT NO AFTER-HOURS CLINIC ACCESS: 602,208 people</a:t>
            </a:r>
          </a:p>
        </p:txBody>
      </p:sp>
    </p:spTree>
    <p:extLst>
      <p:ext uri="{BB962C8B-B14F-4D97-AF65-F5344CB8AC3E}">
        <p14:creationId xmlns:p14="http://schemas.microsoft.com/office/powerpoint/2010/main" val="1023561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D33A1F89-1C46-8653-DA3E-7B6BB2AC1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5" y="1636080"/>
            <a:ext cx="6458727" cy="503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32DE5-F1AE-B736-08FC-B1B77BF64D1A}"/>
              </a:ext>
            </a:extLst>
          </p:cNvPr>
          <p:cNvSpPr txBox="1"/>
          <p:nvPr/>
        </p:nvSpPr>
        <p:spPr>
          <a:xfrm>
            <a:off x="7130144" y="484414"/>
            <a:ext cx="47679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12,000 to 20,000 visits by Medicaid patients to hospital facilities could have been served by urgent care.</a:t>
            </a:r>
          </a:p>
          <a:p>
            <a:endParaRPr lang="en-US" sz="3600" b="1" dirty="0"/>
          </a:p>
          <a:p>
            <a:r>
              <a:rPr lang="en-US" sz="3600" b="1" dirty="0"/>
              <a:t>Resulting in extra costs of $16,000,000 to $26,000,000 to Ohio taxpayers.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FF573-B696-BD79-7D02-53FB368C8AA6}"/>
              </a:ext>
            </a:extLst>
          </p:cNvPr>
          <p:cNvSpPr txBox="1"/>
          <p:nvPr/>
        </p:nvSpPr>
        <p:spPr>
          <a:xfrm>
            <a:off x="179616" y="484414"/>
            <a:ext cx="6199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In just 17 rural counties lacking evening and weekend x-ray access…</a:t>
            </a:r>
          </a:p>
        </p:txBody>
      </p:sp>
    </p:spTree>
    <p:extLst>
      <p:ext uri="{BB962C8B-B14F-4D97-AF65-F5344CB8AC3E}">
        <p14:creationId xmlns:p14="http://schemas.microsoft.com/office/powerpoint/2010/main" val="696303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180</Words>
  <Application>Microsoft Office PowerPoint</Application>
  <PresentationFormat>Widescreen</PresentationFormat>
  <Paragraphs>20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Alan Ayers</dc:creator>
  <cp:lastModifiedBy>Alan Ayers</cp:lastModifiedBy>
  <cp:revision>2</cp:revision>
  <dcterms:created xsi:type="dcterms:W3CDTF">2024-09-08T23:33:40Z</dcterms:created>
  <dcterms:modified xsi:type="dcterms:W3CDTF">2024-11-19T16:12:38Z</dcterms:modified>
</cp:coreProperties>
</file>